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57" r:id="rId4"/>
    <p:sldId id="271" r:id="rId5"/>
    <p:sldId id="272" r:id="rId6"/>
    <p:sldId id="277" r:id="rId7"/>
    <p:sldId id="274" r:id="rId8"/>
    <p:sldId id="259" r:id="rId9"/>
    <p:sldId id="275" r:id="rId10"/>
    <p:sldId id="260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9BB24-A438-424B-82DB-6212F49EB0B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37802-1B82-44D7-98AC-34DF18ACB5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37802-1B82-44D7-98AC-34DF18ACB56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B104-598E-4DB3-8540-5097BEE89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7C008-BF48-4294-ADB6-88BD31EFF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C9DE8-9B1B-4228-95BE-5466BF3C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B64F09-43E7-4318-A0A4-49710C9FA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670F3C-725F-400A-948E-5E85BF8E8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0B2A3-B9EE-4D73-997F-4AB85899E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A0507-CEC5-4781-B414-94302BB80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984D-E60B-4A68-9F50-A40F18191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6BC13-E6C0-4BE4-B3D3-167D4C9F5B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321A5-028B-4D3B-AA1E-32959A0E5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81C40-2279-491B-B13C-DDCCE2A2C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7A5FB-3A9D-457F-9B7F-99B1F6048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80D8-7D8C-4412-8C90-097BC6939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1D5DEC62-32E3-41CC-BABA-35842A3964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/>
              <a:t>Put a picture on your page</a:t>
            </a:r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=“Name of your </a:t>
            </a:r>
            <a:r>
              <a:rPr lang="en-US" dirty="0" err="1"/>
              <a:t>picture.extension</a:t>
            </a:r>
            <a:r>
              <a:rPr lang="en-US" dirty="0"/>
              <a:t>” /&gt;</a:t>
            </a:r>
          </a:p>
          <a:p>
            <a:pPr lvl="1"/>
            <a:r>
              <a:rPr lang="en-US" dirty="0"/>
              <a:t>Example: </a:t>
            </a:r>
            <a:r>
              <a:rPr lang="en-US" dirty="0">
                <a:solidFill>
                  <a:srgbClr val="C00000"/>
                </a:solidFill>
              </a:rPr>
              <a:t>&lt;</a:t>
            </a:r>
            <a:r>
              <a:rPr lang="en-US" dirty="0" err="1">
                <a:solidFill>
                  <a:srgbClr val="C00000"/>
                </a:solidFill>
              </a:rPr>
              <a:t>img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src</a:t>
            </a:r>
            <a:r>
              <a:rPr lang="en-US" dirty="0">
                <a:solidFill>
                  <a:srgbClr val="C00000"/>
                </a:solidFill>
              </a:rPr>
              <a:t>=“me.jpg” width=“25%”/&gt;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picture MUST be in the same folder as the web page!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Let’s Use this stuff- Getting Started!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Create a new folder called “LastName FirstName Project 1”</a:t>
            </a:r>
          </a:p>
          <a:p>
            <a:pPr>
              <a:lnSpc>
                <a:spcPct val="80000"/>
              </a:lnSpc>
            </a:pPr>
            <a:r>
              <a:rPr lang="en-US" sz="2000"/>
              <a:t>Open up notepad and save the file to your Project 1 folder. Name It: project1.html</a:t>
            </a:r>
          </a:p>
          <a:p>
            <a:pPr>
              <a:lnSpc>
                <a:spcPct val="80000"/>
              </a:lnSpc>
            </a:pPr>
            <a:r>
              <a:rPr lang="en-US" sz="2000"/>
              <a:t>Add all the required tags (What are they again?)</a:t>
            </a:r>
          </a:p>
          <a:p>
            <a:pPr>
              <a:lnSpc>
                <a:spcPct val="80000"/>
              </a:lnSpc>
            </a:pPr>
            <a:r>
              <a:rPr lang="en-US" sz="2000"/>
              <a:t>Title your web page:  Your Name Project 1</a:t>
            </a:r>
          </a:p>
          <a:p>
            <a:pPr>
              <a:lnSpc>
                <a:spcPct val="80000"/>
              </a:lnSpc>
            </a:pPr>
            <a:r>
              <a:rPr lang="en-US" sz="2000"/>
              <a:t>Add a comment on top of the &lt;head&gt; section listing your name, the period, and the date</a:t>
            </a:r>
          </a:p>
          <a:p>
            <a:pPr>
              <a:lnSpc>
                <a:spcPct val="80000"/>
              </a:lnSpc>
            </a:pPr>
            <a:r>
              <a:rPr lang="en-US" sz="2000"/>
              <a:t>In the &lt;body&gt;, add 2 headings. Title the first heading: “My School” and the second: “Fun Stuff”</a:t>
            </a:r>
          </a:p>
          <a:p>
            <a:pPr>
              <a:lnSpc>
                <a:spcPct val="80000"/>
              </a:lnSpc>
            </a:pPr>
            <a:r>
              <a:rPr lang="en-US" sz="2000"/>
              <a:t>Separate the  headings with a horizontal rule.</a:t>
            </a:r>
          </a:p>
          <a:p>
            <a:pPr>
              <a:lnSpc>
                <a:spcPct val="80000"/>
              </a:lnSpc>
            </a:pPr>
            <a:r>
              <a:rPr lang="en-US" sz="2000"/>
              <a:t>Find a picture of a school (use google images), download it into your project 1 folder, and add it to the “My School” section of your web page.</a:t>
            </a:r>
          </a:p>
          <a:p>
            <a:pPr>
              <a:lnSpc>
                <a:spcPct val="80000"/>
              </a:lnSpc>
            </a:pPr>
            <a:r>
              <a:rPr lang="en-US" sz="2000"/>
              <a:t>Add a paragraph with 5 sentences to the “My school” section of your page.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learn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HTML is</a:t>
            </a:r>
          </a:p>
          <a:p>
            <a:r>
              <a:rPr lang="en-US" sz="2800" dirty="0" smtClean="0"/>
              <a:t>What tags are</a:t>
            </a:r>
          </a:p>
          <a:p>
            <a:r>
              <a:rPr lang="en-US" sz="2800" dirty="0" smtClean="0"/>
              <a:t>What a basic web page look like</a:t>
            </a:r>
          </a:p>
          <a:p>
            <a:r>
              <a:rPr lang="en-US" sz="2800" dirty="0" smtClean="0"/>
              <a:t>What 3 HTML tags are required</a:t>
            </a:r>
          </a:p>
          <a:p>
            <a:r>
              <a:rPr lang="en-US" sz="2800" dirty="0" smtClean="0"/>
              <a:t>What HTML comments look like</a:t>
            </a:r>
          </a:p>
          <a:p>
            <a:r>
              <a:rPr lang="en-US" sz="2800" dirty="0" smtClean="0"/>
              <a:t>How to title your web page</a:t>
            </a:r>
          </a:p>
          <a:p>
            <a:r>
              <a:rPr lang="en-US" sz="2800" dirty="0" smtClean="0"/>
              <a:t>How to format the text on your web page</a:t>
            </a:r>
          </a:p>
          <a:p>
            <a:r>
              <a:rPr lang="en-US" sz="2800" dirty="0" smtClean="0"/>
              <a:t>How to create headings on your web page</a:t>
            </a:r>
          </a:p>
          <a:p>
            <a:r>
              <a:rPr lang="en-US" sz="2800" dirty="0" smtClean="0"/>
              <a:t>How to add pictures to your page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HTML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 Text Markup Language</a:t>
            </a:r>
          </a:p>
          <a:p>
            <a:pPr lvl="1"/>
            <a:r>
              <a:rPr lang="en-US"/>
              <a:t>Markup your text document</a:t>
            </a:r>
          </a:p>
          <a:p>
            <a:pPr lvl="1"/>
            <a:r>
              <a:rPr lang="en-US"/>
              <a:t>The markup is the tag</a:t>
            </a:r>
          </a:p>
          <a:p>
            <a:pPr lvl="1"/>
            <a:r>
              <a:rPr lang="en-US"/>
              <a:t>Hyper text means you can jump from place to place</a:t>
            </a:r>
          </a:p>
          <a:p>
            <a:r>
              <a:rPr lang="en-US"/>
              <a:t>Programming language of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TAGS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Look like this:   &lt; &gt;</a:t>
            </a:r>
          </a:p>
          <a:p>
            <a:pPr>
              <a:lnSpc>
                <a:spcPct val="90000"/>
              </a:lnSpc>
            </a:pPr>
            <a:r>
              <a:rPr lang="en-US" sz="2800"/>
              <a:t>Come in pairs (every begin tag must have an end tag)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&lt;html&gt;     &lt;/html&gt;  PAIRS</a:t>
            </a:r>
          </a:p>
          <a:p>
            <a:pPr>
              <a:lnSpc>
                <a:spcPct val="90000"/>
              </a:lnSpc>
            </a:pPr>
            <a:r>
              <a:rPr lang="en-US" sz="2800"/>
              <a:t>TAGS do not show up on a web page</a:t>
            </a:r>
          </a:p>
          <a:p>
            <a:pPr>
              <a:lnSpc>
                <a:spcPct val="90000"/>
              </a:lnSpc>
            </a:pPr>
            <a:r>
              <a:rPr lang="en-US" sz="2800"/>
              <a:t>There are 3 REQUIRED TAGS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1.  &lt;html&gt;  &lt;/html&gt;  ONLY ONE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2.  &lt;head&gt;  &lt;/head&gt;  ONLY ONE (maybe put a title in here)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3.  &lt;body&gt;  &lt;/body&gt; ONLY ONE (stuff that shows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1000" y="1676400"/>
            <a:ext cx="51054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09600" y="3886200"/>
            <a:ext cx="4343400" cy="1371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2590800"/>
            <a:ext cx="4343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Web Page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&lt;html&gt;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&lt;head&gt;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&lt;title&gt;  My page &lt;/title&gt;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&lt;/head&gt;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&lt;body&gt;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Hello this is my page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&lt;/body&gt;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&lt;/html&gt;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5029200" y="2667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5029200" y="36576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42125" y="24749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Head section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842125" y="354171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Body section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38800" y="5181600"/>
            <a:ext cx="330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/>
              <a:t> Tags don’t show up on the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Explains what your code does, who wrote it, when written.</a:t>
            </a:r>
          </a:p>
          <a:p>
            <a:r>
              <a:rPr lang="en-US"/>
              <a:t>Can have them anywhere in your code </a:t>
            </a:r>
          </a:p>
          <a:p>
            <a:pPr lvl="1">
              <a:buFontTx/>
              <a:buNone/>
            </a:pPr>
            <a:r>
              <a:rPr lang="en-US"/>
              <a:t>&lt;!--  Here is my comment -- &gt;</a:t>
            </a:r>
          </a:p>
          <a:p>
            <a:pPr lvl="1">
              <a:buFontTx/>
              <a:buNone/>
            </a:pPr>
            <a:r>
              <a:rPr lang="en-US"/>
              <a:t>&lt;!--  Written by Jill Hubbard, Sept 2009 --&gt;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Element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Goes inside the head element</a:t>
            </a:r>
          </a:p>
          <a:p>
            <a:r>
              <a:rPr lang="en-US"/>
              <a:t>If you forget it, you’ll have an untitled web page</a:t>
            </a:r>
          </a:p>
          <a:p>
            <a:r>
              <a:rPr lang="en-US"/>
              <a:t>Looks like this:</a:t>
            </a:r>
          </a:p>
          <a:p>
            <a:pPr lvl="1">
              <a:buFontTx/>
              <a:buNone/>
            </a:pPr>
            <a:r>
              <a:rPr lang="en-US"/>
              <a:t>&lt;title&gt;  My Home page &lt;/title&gt;</a:t>
            </a:r>
          </a:p>
          <a:p>
            <a:r>
              <a:rPr lang="en-US"/>
              <a:t>Where does the title show 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 Formatting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295400"/>
          <a:ext cx="8763000" cy="53340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5686"/>
                <a:gridCol w="2889037"/>
                <a:gridCol w="4288277"/>
              </a:tblGrid>
              <a:tr h="955026">
                <a:tc>
                  <a:txBody>
                    <a:bodyPr/>
                    <a:lstStyle/>
                    <a:p>
                      <a:r>
                        <a:rPr lang="en-US" dirty="0" smtClean="0"/>
                        <a:t>Text</a:t>
                      </a:r>
                      <a:r>
                        <a:rPr lang="en-US" baseline="0" dirty="0" smtClean="0"/>
                        <a:t> formatting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It</a:t>
                      </a:r>
                      <a:r>
                        <a:rPr lang="en-US" baseline="0" dirty="0" smtClean="0"/>
                        <a:t> 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862026"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Creates</a:t>
                      </a:r>
                      <a:r>
                        <a:rPr lang="en-US" baseline="0" dirty="0" smtClean="0"/>
                        <a:t> paragraphs of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&lt;p&gt; I’m my own paragraph &lt;/p&gt;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03390">
                <a:tc>
                  <a:txBody>
                    <a:bodyPr/>
                    <a:lstStyle/>
                    <a:p>
                      <a:r>
                        <a:rPr lang="en-US" dirty="0" smtClean="0"/>
                        <a:t>Line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Makes the browser go to the next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I’m Line</a:t>
                      </a:r>
                      <a:r>
                        <a:rPr lang="en-US" baseline="0" dirty="0" smtClean="0"/>
                        <a:t> 1. &lt;</a:t>
                      </a:r>
                      <a:r>
                        <a:rPr lang="en-US" baseline="0" dirty="0" err="1" smtClean="0"/>
                        <a:t>br</a:t>
                      </a:r>
                      <a:r>
                        <a:rPr lang="en-US" baseline="0" dirty="0" smtClean="0"/>
                        <a:t> /&gt; I’m Line 2.</a:t>
                      </a:r>
                      <a:endParaRPr lang="en-US" dirty="0"/>
                    </a:p>
                  </a:txBody>
                  <a:tcPr/>
                </a:tc>
              </a:tr>
              <a:tr h="703390">
                <a:tc>
                  <a:txBody>
                    <a:bodyPr/>
                    <a:lstStyle/>
                    <a:p>
                      <a:r>
                        <a:rPr lang="en-US" dirty="0" smtClean="0"/>
                        <a:t>Bold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text bold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&lt;strong&gt; I’m bold &lt;/strong&gt;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03390">
                <a:tc>
                  <a:txBody>
                    <a:bodyPr/>
                    <a:lstStyle/>
                    <a:p>
                      <a:r>
                        <a:rPr lang="en-US" dirty="0" smtClean="0"/>
                        <a:t>Underline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Makes the text underlined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&lt;u&gt; I’m underlined</a:t>
                      </a:r>
                      <a:r>
                        <a:rPr lang="en-US" baseline="0" dirty="0" smtClean="0"/>
                        <a:t> &lt;/u&gt;</a:t>
                      </a:r>
                      <a:endParaRPr lang="en-US" dirty="0"/>
                    </a:p>
                  </a:txBody>
                  <a:tcPr/>
                </a:tc>
              </a:tr>
              <a:tr h="703390">
                <a:tc>
                  <a:txBody>
                    <a:bodyPr/>
                    <a:lstStyle/>
                    <a:p>
                      <a:r>
                        <a:rPr lang="en-US" dirty="0" smtClean="0"/>
                        <a:t>Italic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Makes the text italic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em</a:t>
                      </a:r>
                      <a:r>
                        <a:rPr lang="en-US" dirty="0" smtClean="0"/>
                        <a:t>&gt; I’m italic &lt;/</a:t>
                      </a:r>
                      <a:r>
                        <a:rPr lang="en-US" dirty="0" err="1" smtClean="0"/>
                        <a:t>em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</a:tr>
              <a:tr h="703390">
                <a:tc>
                  <a:txBody>
                    <a:bodyPr/>
                    <a:lstStyle/>
                    <a:p>
                      <a:r>
                        <a:rPr lang="en-US" dirty="0" smtClean="0"/>
                        <a:t>Horizontal</a:t>
                      </a:r>
                      <a:r>
                        <a:rPr lang="en-US" baseline="0" dirty="0" smtClean="0"/>
                        <a:t>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 across the page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&lt;hr</a:t>
                      </a:r>
                      <a:r>
                        <a:rPr lang="en-US" baseline="0" dirty="0" smtClean="0"/>
                        <a:t> /&gt;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Creates different sections for your page</a:t>
            </a:r>
          </a:p>
          <a:p>
            <a:pPr marL="609600" indent="-609600"/>
            <a:r>
              <a:rPr lang="en-US"/>
              <a:t>&lt;h#&gt;  &lt;/h#&gt;  replace # with an actual number (1-6)  </a:t>
            </a:r>
          </a:p>
          <a:p>
            <a:pPr marL="609600" indent="-609600"/>
            <a:r>
              <a:rPr lang="en-US"/>
              <a:t>1 is the BIGGEST, 6 is the smallest heading </a:t>
            </a:r>
          </a:p>
          <a:p>
            <a:pPr marL="609600" indent="-609600"/>
            <a:r>
              <a:rPr lang="en-US"/>
              <a:t>&lt;h1&gt; My heading &lt;/h1&gt;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4515</TotalTime>
  <Words>602</Words>
  <Application>Microsoft Office PowerPoint</Application>
  <PresentationFormat>On-screen Show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Narrow</vt:lpstr>
      <vt:lpstr>Default Design</vt:lpstr>
      <vt:lpstr>HTML</vt:lpstr>
      <vt:lpstr>We’ll learn …</vt:lpstr>
      <vt:lpstr>HTML</vt:lpstr>
      <vt:lpstr>TAGS</vt:lpstr>
      <vt:lpstr>Basic Web Page</vt:lpstr>
      <vt:lpstr>Comments</vt:lpstr>
      <vt:lpstr>Title Element</vt:lpstr>
      <vt:lpstr>Text Formatting</vt:lpstr>
      <vt:lpstr>Headings</vt:lpstr>
      <vt:lpstr>Pictures</vt:lpstr>
      <vt:lpstr>Let’s Use this stuff- Getting Started!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Hubbard</dc:creator>
  <cp:lastModifiedBy>jhubbard</cp:lastModifiedBy>
  <cp:revision>92</cp:revision>
  <dcterms:created xsi:type="dcterms:W3CDTF">2008-09-23T18:18:03Z</dcterms:created>
  <dcterms:modified xsi:type="dcterms:W3CDTF">2011-09-12T05:19:44Z</dcterms:modified>
</cp:coreProperties>
</file>