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96" r:id="rId3"/>
    <p:sldId id="297" r:id="rId4"/>
    <p:sldId id="298" r:id="rId5"/>
    <p:sldId id="299" r:id="rId6"/>
    <p:sldId id="272" r:id="rId7"/>
    <p:sldId id="281" r:id="rId8"/>
    <p:sldId id="285" r:id="rId9"/>
    <p:sldId id="276" r:id="rId10"/>
    <p:sldId id="279" r:id="rId11"/>
    <p:sldId id="300" r:id="rId12"/>
    <p:sldId id="30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61D0E8A-8394-4F9D-94A7-5693B49A4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E18164-1E96-4028-85BD-3FC63A3B25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DBECFC-98B1-40CC-A396-4A9A282381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642BFE-1587-4864-BB5E-E1F93BBE4C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BF70C1-6BE4-4AF6-AC4D-5733977668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41182C-82FD-467E-ABBA-3D3ED231B7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2FAB04-DDF8-4E70-98CE-E682371A06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946D19-C74C-4DF0-B336-080648B742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7927D0-0086-45D3-84A2-46EB905BD5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85882E-F9E5-4A44-AC2C-33A1A6FD7A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C0100B1-1985-4ACE-A890-967ADB9589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F243DEC-F5F5-40DA-B0E2-C7CCEA6D8F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monkey.com/2010/02/color_chart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HTML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Lesson 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534400" cy="4419599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Create a new folder called “</a:t>
            </a:r>
            <a:r>
              <a:rPr lang="en-US" sz="2000" dirty="0" err="1" smtClean="0"/>
              <a:t>LastName</a:t>
            </a:r>
            <a:r>
              <a:rPr lang="en-US" sz="2000" dirty="0" smtClean="0"/>
              <a:t> </a:t>
            </a:r>
            <a:r>
              <a:rPr lang="en-US" sz="2000" dirty="0" err="1" smtClean="0"/>
              <a:t>FirstName</a:t>
            </a:r>
            <a:r>
              <a:rPr lang="en-US" sz="2000" dirty="0" smtClean="0"/>
              <a:t> Project </a:t>
            </a:r>
            <a:r>
              <a:rPr lang="en-US" sz="2000" dirty="0" smtClean="0"/>
              <a:t>2”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Open up </a:t>
            </a:r>
            <a:r>
              <a:rPr lang="en-US" sz="2000" dirty="0" smtClean="0"/>
              <a:t>notepad++ </a:t>
            </a:r>
            <a:r>
              <a:rPr lang="en-US" sz="2000" dirty="0" smtClean="0"/>
              <a:t>and save the file to your Project </a:t>
            </a:r>
            <a:r>
              <a:rPr lang="en-US" sz="2000" dirty="0" smtClean="0"/>
              <a:t>2 </a:t>
            </a:r>
            <a:r>
              <a:rPr lang="en-US" sz="2000" dirty="0" smtClean="0"/>
              <a:t>folder. Name It: </a:t>
            </a:r>
            <a:r>
              <a:rPr lang="en-US" sz="2000" dirty="0" smtClean="0"/>
              <a:t>project2.html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Add all the required tags (What are they again</a:t>
            </a:r>
            <a:r>
              <a:rPr lang="en-US" sz="2000" dirty="0" smtClean="0"/>
              <a:t>?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Title your web page:  Your Name Project </a:t>
            </a:r>
            <a:r>
              <a:rPr lang="en-US" sz="2000" dirty="0" smtClean="0"/>
              <a:t>2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Add a comment on top of the &lt;head&gt; section listing your name, the period, and the </a:t>
            </a:r>
            <a:r>
              <a:rPr lang="en-US" sz="2000" dirty="0" smtClean="0"/>
              <a:t>date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In the &lt;body&gt;, add </a:t>
            </a:r>
            <a:r>
              <a:rPr lang="en-US" sz="2000" dirty="0" smtClean="0"/>
              <a:t>1 heading for your theme name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Put </a:t>
            </a:r>
            <a:r>
              <a:rPr lang="en-US" sz="2000" dirty="0" smtClean="0"/>
              <a:t>a </a:t>
            </a:r>
            <a:r>
              <a:rPr lang="en-US" sz="2000" dirty="0" smtClean="0"/>
              <a:t>horizontal </a:t>
            </a:r>
            <a:r>
              <a:rPr lang="en-US" sz="2000" dirty="0" smtClean="0"/>
              <a:t>rule under your heading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Find a picture </a:t>
            </a:r>
            <a:r>
              <a:rPr lang="en-US" sz="2000" dirty="0" smtClean="0"/>
              <a:t>related to your theme</a:t>
            </a:r>
            <a:r>
              <a:rPr lang="en-US" sz="2000" dirty="0" smtClean="0"/>
              <a:t> </a:t>
            </a:r>
            <a:r>
              <a:rPr lang="en-US" sz="2000" dirty="0" smtClean="0"/>
              <a:t>(use </a:t>
            </a:r>
            <a:r>
              <a:rPr lang="en-US" sz="2000" dirty="0" err="1" smtClean="0"/>
              <a:t>google</a:t>
            </a:r>
            <a:r>
              <a:rPr lang="en-US" sz="2000" dirty="0" smtClean="0"/>
              <a:t> images), download it into your project </a:t>
            </a:r>
            <a:r>
              <a:rPr lang="en-US" sz="2000" dirty="0" smtClean="0"/>
              <a:t>2 </a:t>
            </a:r>
            <a:r>
              <a:rPr lang="en-US" sz="2000" dirty="0" smtClean="0"/>
              <a:t>folder, and add </a:t>
            </a:r>
            <a:r>
              <a:rPr lang="en-US" sz="2000" dirty="0" smtClean="0"/>
              <a:t>it to your </a:t>
            </a:r>
            <a:r>
              <a:rPr lang="en-US" sz="2000" dirty="0" smtClean="0"/>
              <a:t>web page.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Project 2 – Pick a Theme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3058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Add a paragraph with </a:t>
            </a:r>
            <a:r>
              <a:rPr lang="en-US" sz="2000" dirty="0" smtClean="0"/>
              <a:t>AT LEAST 5 </a:t>
            </a:r>
            <a:r>
              <a:rPr lang="en-US" sz="2000" dirty="0" smtClean="0"/>
              <a:t>sentences </a:t>
            </a:r>
            <a:r>
              <a:rPr lang="en-US" sz="2000" dirty="0" smtClean="0"/>
              <a:t>to your page about your theme.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Make 1 sentence bold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Make 1 sentence italic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Make 1 sentence underlined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Separate the sentences with line breaks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Choose a background color for you page (or maybe a background image if you’re really resourceful!)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Add an ordered list related to your theme. Add a heading for your list so people know what it’s about!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Add an unordered list related to your theme, </a:t>
            </a:r>
            <a:r>
              <a:rPr lang="en-US" sz="2000" dirty="0" smtClean="0"/>
              <a:t>Add a heading for your list so people know what it’s about!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Add something fun that your find online: </a:t>
            </a:r>
            <a:r>
              <a:rPr lang="en-US" sz="2000" dirty="0" smtClean="0">
                <a:hlinkClick r:id="rId2"/>
              </a:rPr>
              <a:t>www.w3schools.com</a:t>
            </a:r>
            <a:r>
              <a:rPr lang="en-US" sz="2000" dirty="0" smtClean="0"/>
              <a:t> is a good place to start!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Project 2 – Pick a Theme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your partner your site</a:t>
            </a:r>
          </a:p>
          <a:p>
            <a:endParaRPr lang="en-US" dirty="0" smtClean="0"/>
          </a:p>
          <a:p>
            <a:r>
              <a:rPr lang="en-US" dirty="0" smtClean="0"/>
              <a:t>Exit slip:</a:t>
            </a:r>
          </a:p>
          <a:p>
            <a:pPr lvl="1"/>
            <a:r>
              <a:rPr lang="en-US" dirty="0" smtClean="0"/>
              <a:t>Who is your partner</a:t>
            </a:r>
          </a:p>
          <a:p>
            <a:pPr lvl="1"/>
            <a:r>
              <a:rPr lang="en-US" dirty="0" smtClean="0"/>
              <a:t>What was the theme of their site</a:t>
            </a:r>
          </a:p>
          <a:p>
            <a:pPr lvl="1"/>
            <a:r>
              <a:rPr lang="en-US" dirty="0" smtClean="0"/>
              <a:t>What did you like about it</a:t>
            </a:r>
          </a:p>
          <a:p>
            <a:pPr lvl="1"/>
            <a:r>
              <a:rPr lang="en-US" dirty="0" smtClean="0"/>
              <a:t>What would you change about 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is Caring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questions …</a:t>
            </a:r>
          </a:p>
          <a:p>
            <a:r>
              <a:rPr lang="en-US" dirty="0" smtClean="0"/>
              <a:t>Show a sample Project #1</a:t>
            </a:r>
          </a:p>
          <a:p>
            <a:r>
              <a:rPr lang="en-US" dirty="0" smtClean="0"/>
              <a:t>Submit Project #1</a:t>
            </a:r>
          </a:p>
          <a:p>
            <a:r>
              <a:rPr lang="en-US" dirty="0" smtClean="0"/>
              <a:t>How to change the background color</a:t>
            </a:r>
          </a:p>
          <a:p>
            <a:r>
              <a:rPr lang="en-US" dirty="0" smtClean="0"/>
              <a:t>How to make a list</a:t>
            </a:r>
          </a:p>
          <a:p>
            <a:r>
              <a:rPr lang="en-US" dirty="0" smtClean="0"/>
              <a:t>Project #2</a:t>
            </a:r>
          </a:p>
          <a:p>
            <a:r>
              <a:rPr lang="en-US" dirty="0" smtClean="0"/>
              <a:t>Done early:  www.w3schools.com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in class ….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HTML tags used for?</a:t>
            </a:r>
          </a:p>
          <a:p>
            <a:r>
              <a:rPr lang="en-US" dirty="0" smtClean="0"/>
              <a:t>What do HTML tags look like?</a:t>
            </a:r>
          </a:p>
          <a:p>
            <a:r>
              <a:rPr lang="en-US" dirty="0" smtClean="0"/>
              <a:t>What are the 3 required HTML tags?</a:t>
            </a:r>
          </a:p>
          <a:p>
            <a:r>
              <a:rPr lang="en-US" dirty="0" smtClean="0"/>
              <a:t>What is a comment for?</a:t>
            </a:r>
          </a:p>
          <a:p>
            <a:r>
              <a:rPr lang="en-US" dirty="0" smtClean="0"/>
              <a:t>What does the code for a comment look like?</a:t>
            </a:r>
          </a:p>
          <a:p>
            <a:r>
              <a:rPr lang="en-US" dirty="0" smtClean="0"/>
              <a:t>In what section of your HTML code does the title tag go?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does the title show up on your actual web page?</a:t>
            </a:r>
          </a:p>
          <a:p>
            <a:r>
              <a:rPr lang="en-US" dirty="0" smtClean="0"/>
              <a:t>What are headings used for and what section of your HTML code to they go in?</a:t>
            </a:r>
          </a:p>
          <a:p>
            <a:r>
              <a:rPr lang="en-US" dirty="0" smtClean="0"/>
              <a:t>How do you make text show up bold on your web page?</a:t>
            </a:r>
          </a:p>
          <a:p>
            <a:r>
              <a:rPr lang="en-US" dirty="0" smtClean="0"/>
              <a:t>How do you make text show up </a:t>
            </a:r>
            <a:r>
              <a:rPr lang="en-US" dirty="0" smtClean="0"/>
              <a:t>italic </a:t>
            </a:r>
            <a:r>
              <a:rPr lang="en-US" dirty="0" smtClean="0"/>
              <a:t>on your web page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you force the browser to go to the next line?</a:t>
            </a:r>
          </a:p>
          <a:p>
            <a:r>
              <a:rPr lang="en-US" dirty="0" smtClean="0"/>
              <a:t>How do you make a line show up across your web page?</a:t>
            </a:r>
          </a:p>
          <a:p>
            <a:r>
              <a:rPr lang="en-US" dirty="0" smtClean="0"/>
              <a:t>How do you make a picture show up on your web page?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ChangeArrowheads="1"/>
          </p:cNvSpPr>
          <p:nvPr/>
        </p:nvSpPr>
        <p:spPr bwMode="auto">
          <a:xfrm>
            <a:off x="381000" y="1676400"/>
            <a:ext cx="5105400" cy="472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609600" y="3886200"/>
            <a:ext cx="4343400" cy="1371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2590800"/>
            <a:ext cx="43434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&lt;html&gt;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&lt;head&gt;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&lt;title&gt;  My page &lt;/title&gt;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&lt;/head&gt;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&lt;body&gt;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	Hello this is my page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	&lt;/body&gt;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&lt;/html&gt;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Remember A Basic </a:t>
            </a:r>
            <a:r>
              <a:rPr lang="en-US" dirty="0" smtClean="0"/>
              <a:t>Web Page</a:t>
            </a:r>
          </a:p>
        </p:txBody>
      </p:sp>
      <p:sp>
        <p:nvSpPr>
          <p:cNvPr id="5127" name="Line 8"/>
          <p:cNvSpPr>
            <a:spLocks noChangeShapeType="1"/>
          </p:cNvSpPr>
          <p:nvPr/>
        </p:nvSpPr>
        <p:spPr bwMode="auto">
          <a:xfrm flipH="1">
            <a:off x="5029200" y="26670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9"/>
          <p:cNvSpPr>
            <a:spLocks noChangeShapeType="1"/>
          </p:cNvSpPr>
          <p:nvPr/>
        </p:nvSpPr>
        <p:spPr bwMode="auto">
          <a:xfrm flipH="1">
            <a:off x="5029200" y="3657600"/>
            <a:ext cx="1752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6842125" y="2474913"/>
            <a:ext cx="151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Head section</a:t>
            </a:r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6842125" y="3541713"/>
            <a:ext cx="149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Body section</a:t>
            </a: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5638800" y="5181600"/>
            <a:ext cx="330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b="0"/>
              <a:t> Tags don’t show up on the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&lt;center&gt; I’m in the center of the page&lt;/center&gt;</a:t>
            </a:r>
          </a:p>
          <a:p>
            <a:pPr eaLnBrk="1" hangingPunct="1"/>
            <a:r>
              <a:rPr lang="en-US" smtClean="0"/>
              <a:t>&lt;body bgcolor=“#XXXXXXXX”&gt;</a:t>
            </a:r>
          </a:p>
          <a:p>
            <a:pPr lvl="1" eaLnBrk="1" hangingPunct="1"/>
            <a:r>
              <a:rPr lang="en-US" smtClean="0"/>
              <a:t>Replace the x’s with code for  a specific color</a:t>
            </a:r>
          </a:p>
          <a:p>
            <a:pPr lvl="1" eaLnBrk="1" hangingPunct="1"/>
            <a:r>
              <a:rPr lang="en-US" smtClean="0"/>
              <a:t>Called hex codes</a:t>
            </a:r>
          </a:p>
          <a:p>
            <a:pPr lvl="1" eaLnBrk="1" hangingPunct="1"/>
            <a:r>
              <a:rPr lang="en-US" smtClean="0">
                <a:hlinkClick r:id="rId2"/>
              </a:rPr>
              <a:t>http://www.webmonkey.com/2010/02/color_charts/</a:t>
            </a:r>
            <a:endParaRPr lang="en-US" smtClean="0"/>
          </a:p>
          <a:p>
            <a:pPr lvl="1" eaLnBrk="1" hangingPunct="1"/>
            <a:r>
              <a:rPr lang="en-US" smtClean="0"/>
              <a:t>Or search for html color codes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Centering and changing the background color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dirty="0" smtClean="0"/>
              <a:t>What is you want this to show up:</a:t>
            </a:r>
          </a:p>
          <a:p>
            <a:pPr marL="609600" indent="-609600" eaLnBrk="1" hangingPunct="1"/>
            <a:endParaRPr lang="en-US" dirty="0" smtClean="0"/>
          </a:p>
          <a:p>
            <a:pPr marL="609600" indent="-609600" eaLnBrk="1" hangingPunct="1">
              <a:buFontTx/>
              <a:buNone/>
            </a:pPr>
            <a:r>
              <a:rPr lang="en-US" dirty="0" smtClean="0"/>
              <a:t>My Favorite TV Shows are: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Big Brother</a:t>
            </a:r>
            <a:endParaRPr lang="en-US" dirty="0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___________</a:t>
            </a:r>
            <a:endParaRPr lang="en-US" dirty="0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en-US" dirty="0" smtClean="0"/>
              <a:t>___________</a:t>
            </a:r>
            <a:endParaRPr lang="en-US" dirty="0" smtClean="0"/>
          </a:p>
          <a:p>
            <a:pPr marL="990600" lvl="1" indent="-533400" eaLnBrk="1" hangingPunct="1"/>
            <a:endParaRPr lang="en-US" dirty="0" smtClean="0"/>
          </a:p>
          <a:p>
            <a:pPr marL="990600" lvl="1" indent="-533400" eaLnBrk="1" hangingPunct="1"/>
            <a:endParaRPr lang="en-US" dirty="0" smtClean="0"/>
          </a:p>
          <a:p>
            <a:pPr marL="609600" indent="-609600" eaLnBrk="1" hangingPunct="1">
              <a:buFontTx/>
              <a:buNone/>
            </a:pPr>
            <a:endParaRPr lang="en-US" dirty="0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Make A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Ordered(numbered) list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&lt;strong&gt; My Favorite TV Shows &lt;/strong&gt;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	&lt;</a:t>
            </a:r>
            <a:r>
              <a:rPr lang="en-US" sz="2800" dirty="0" err="1" smtClean="0"/>
              <a:t>ol</a:t>
            </a:r>
            <a:r>
              <a:rPr lang="en-US" sz="2800" dirty="0" smtClean="0"/>
              <a:t>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	     &lt;</a:t>
            </a:r>
            <a:r>
              <a:rPr lang="en-US" sz="2800" dirty="0" err="1" smtClean="0"/>
              <a:t>li</a:t>
            </a:r>
            <a:r>
              <a:rPr lang="en-US" sz="2800" dirty="0" smtClean="0"/>
              <a:t>&gt; </a:t>
            </a:r>
            <a:r>
              <a:rPr lang="en-US" sz="2800" dirty="0" smtClean="0"/>
              <a:t>Big Brother </a:t>
            </a:r>
            <a:r>
              <a:rPr lang="en-US" sz="2800" dirty="0" smtClean="0"/>
              <a:t>&lt;/</a:t>
            </a:r>
            <a:r>
              <a:rPr lang="en-US" sz="2800" dirty="0" err="1" smtClean="0"/>
              <a:t>li</a:t>
            </a:r>
            <a:r>
              <a:rPr lang="en-US" sz="2800" dirty="0" smtClean="0"/>
              <a:t>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	     &lt;</a:t>
            </a:r>
            <a:r>
              <a:rPr lang="en-US" sz="2800" dirty="0" err="1" smtClean="0"/>
              <a:t>li</a:t>
            </a:r>
            <a:r>
              <a:rPr lang="en-US" sz="2800" dirty="0" smtClean="0"/>
              <a:t>&gt;  </a:t>
            </a:r>
            <a:r>
              <a:rPr lang="en-US" sz="2800" dirty="0" smtClean="0"/>
              <a:t>____________</a:t>
            </a:r>
            <a:r>
              <a:rPr lang="en-US" sz="2800" dirty="0" smtClean="0"/>
              <a:t>&lt;/</a:t>
            </a:r>
            <a:r>
              <a:rPr lang="en-US" sz="2800" dirty="0" err="1" smtClean="0"/>
              <a:t>li</a:t>
            </a:r>
            <a:r>
              <a:rPr lang="en-US" sz="2800" dirty="0" smtClean="0"/>
              <a:t>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	     &lt;</a:t>
            </a:r>
            <a:r>
              <a:rPr lang="en-US" sz="2800" dirty="0" err="1" smtClean="0"/>
              <a:t>li</a:t>
            </a:r>
            <a:r>
              <a:rPr lang="en-US" sz="2800" dirty="0" smtClean="0"/>
              <a:t>&gt;  </a:t>
            </a:r>
            <a:r>
              <a:rPr lang="en-US" sz="2800" dirty="0" smtClean="0"/>
              <a:t>____________</a:t>
            </a:r>
            <a:r>
              <a:rPr lang="en-US" sz="2800" dirty="0" smtClean="0"/>
              <a:t>&lt;/</a:t>
            </a:r>
            <a:r>
              <a:rPr lang="en-US" sz="2800" dirty="0" err="1" smtClean="0"/>
              <a:t>li</a:t>
            </a:r>
            <a:r>
              <a:rPr lang="en-US" sz="2800" dirty="0" smtClean="0"/>
              <a:t>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	&lt;/</a:t>
            </a:r>
            <a:r>
              <a:rPr lang="en-US" sz="2800" dirty="0" err="1" smtClean="0"/>
              <a:t>ol</a:t>
            </a:r>
            <a:r>
              <a:rPr lang="en-US" sz="2800" dirty="0" smtClean="0"/>
              <a:t>&gt;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Un-ordered (bulleted list)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Change the &lt;</a:t>
            </a:r>
            <a:r>
              <a:rPr lang="en-US" sz="2400" dirty="0" err="1" smtClean="0"/>
              <a:t>ol</a:t>
            </a:r>
            <a:r>
              <a:rPr lang="en-US" sz="2400" dirty="0" smtClean="0"/>
              <a:t>&gt; &lt;/</a:t>
            </a:r>
            <a:r>
              <a:rPr lang="en-US" sz="2400" dirty="0" err="1" smtClean="0"/>
              <a:t>ol</a:t>
            </a:r>
            <a:r>
              <a:rPr lang="en-US" sz="2400" dirty="0" smtClean="0"/>
              <a:t>&gt; to &lt;</a:t>
            </a:r>
            <a:r>
              <a:rPr lang="en-US" sz="2400" dirty="0" err="1" smtClean="0"/>
              <a:t>ul</a:t>
            </a:r>
            <a:r>
              <a:rPr lang="en-US" sz="2400" dirty="0" smtClean="0"/>
              <a:t>&gt; &lt;/</a:t>
            </a:r>
            <a:r>
              <a:rPr lang="en-US" sz="2400" dirty="0" err="1" smtClean="0"/>
              <a:t>ul</a:t>
            </a:r>
            <a:r>
              <a:rPr lang="en-US" sz="2400" dirty="0" smtClean="0"/>
              <a:t>&gt;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	 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4538</TotalTime>
  <Words>566</Words>
  <Application>Microsoft Office PowerPoint</Application>
  <PresentationFormat>On-screen Show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HTML  Lesson 2</vt:lpstr>
      <vt:lpstr>Today in class ….</vt:lpstr>
      <vt:lpstr>Review Questions</vt:lpstr>
      <vt:lpstr>Review Questions</vt:lpstr>
      <vt:lpstr>Review Questions</vt:lpstr>
      <vt:lpstr>Remember A Basic Web Page</vt:lpstr>
      <vt:lpstr>Centering and changing the background color</vt:lpstr>
      <vt:lpstr>How To Make A List</vt:lpstr>
      <vt:lpstr>Lists</vt:lpstr>
      <vt:lpstr>Project 2 – Pick a Theme</vt:lpstr>
      <vt:lpstr>Project 2 – Pick a Theme</vt:lpstr>
      <vt:lpstr>Sharing is Caring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Jill Hubbard</dc:creator>
  <cp:lastModifiedBy>jhubbard</cp:lastModifiedBy>
  <cp:revision>95</cp:revision>
  <dcterms:created xsi:type="dcterms:W3CDTF">2008-09-23T18:18:03Z</dcterms:created>
  <dcterms:modified xsi:type="dcterms:W3CDTF">2011-09-14T05:25:49Z</dcterms:modified>
</cp:coreProperties>
</file>